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Nunito SemiBold"/>
      <p:regular r:id="rId19"/>
      <p:bold r:id="rId20"/>
      <p:italic r:id="rId21"/>
      <p:boldItalic r:id="rId22"/>
    </p:embeddedFont>
    <p:embeddedFont>
      <p:font typeface="Anton"/>
      <p:regular r:id="rId23"/>
    </p:embeddedFont>
    <p:embeddedFont>
      <p:font typeface="Nuni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11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113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SemiBold-bold.fntdata"/><Relationship Id="rId22" Type="http://schemas.openxmlformats.org/officeDocument/2006/relationships/font" Target="fonts/NunitoSemiBold-boldItalic.fntdata"/><Relationship Id="rId21" Type="http://schemas.openxmlformats.org/officeDocument/2006/relationships/font" Target="fonts/NunitoSemiBold-italic.fntdata"/><Relationship Id="rId24" Type="http://schemas.openxmlformats.org/officeDocument/2006/relationships/font" Target="fonts/Nunito-regular.fntdata"/><Relationship Id="rId23" Type="http://schemas.openxmlformats.org/officeDocument/2006/relationships/font" Target="fonts/Anton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italic.fntdata"/><Relationship Id="rId25" Type="http://schemas.openxmlformats.org/officeDocument/2006/relationships/font" Target="fonts/Nunito-bold.fntdata"/><Relationship Id="rId27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NunitoSemiBold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9bc6e6b0fd_1_12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9bc6e6b0fd_1_12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9bc6e6b0fd_1_12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9bc6e6b0fd_1_12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a3929751a4_2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a3929751a4_2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616f3de7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616f3de7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a010514b47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a010514b47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a010514b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a010514b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8da62ad6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8da62ad6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60deb361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60deb361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8da62ad62d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8da62ad62d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616f3de78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616f3de78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a0a4b81f4f_3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a0a4b81f4f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5ea747fbf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5ea747fbf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>
            <p:ph type="ctrTitle"/>
          </p:nvPr>
        </p:nvSpPr>
        <p:spPr>
          <a:xfrm>
            <a:off x="2093100" y="540000"/>
            <a:ext cx="49578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Impact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Impact"/>
              <a:buNone/>
              <a:defRPr sz="5200">
                <a:latin typeface="Impact"/>
                <a:ea typeface="Impact"/>
                <a:cs typeface="Impact"/>
                <a:sym typeface="Impac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Impact"/>
              <a:buNone/>
              <a:defRPr sz="5200">
                <a:latin typeface="Impact"/>
                <a:ea typeface="Impact"/>
                <a:cs typeface="Impact"/>
                <a:sym typeface="Impac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Impact"/>
              <a:buNone/>
              <a:defRPr sz="5200">
                <a:latin typeface="Impact"/>
                <a:ea typeface="Impact"/>
                <a:cs typeface="Impact"/>
                <a:sym typeface="Impac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Impact"/>
              <a:buNone/>
              <a:defRPr sz="5200">
                <a:latin typeface="Impact"/>
                <a:ea typeface="Impact"/>
                <a:cs typeface="Impact"/>
                <a:sym typeface="Impac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Impact"/>
              <a:buNone/>
              <a:defRPr sz="5200">
                <a:latin typeface="Impact"/>
                <a:ea typeface="Impact"/>
                <a:cs typeface="Impact"/>
                <a:sym typeface="Impac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Impact"/>
              <a:buNone/>
              <a:defRPr sz="5200">
                <a:latin typeface="Impact"/>
                <a:ea typeface="Impact"/>
                <a:cs typeface="Impact"/>
                <a:sym typeface="Impac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Impact"/>
              <a:buNone/>
              <a:defRPr sz="5200">
                <a:latin typeface="Impact"/>
                <a:ea typeface="Impact"/>
                <a:cs typeface="Impact"/>
                <a:sym typeface="Impac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Impact"/>
              <a:buNone/>
              <a:defRPr sz="5200">
                <a:latin typeface="Impact"/>
                <a:ea typeface="Impact"/>
                <a:cs typeface="Impact"/>
                <a:sym typeface="Impact"/>
              </a:defRPr>
            </a:lvl9pPr>
          </a:lstStyle>
          <a:p/>
        </p:txBody>
      </p:sp>
      <p:sp>
        <p:nvSpPr>
          <p:cNvPr id="68" name="Google Shape;68;p2"/>
          <p:cNvSpPr txBox="1"/>
          <p:nvPr>
            <p:ph idx="1" type="subTitle"/>
          </p:nvPr>
        </p:nvSpPr>
        <p:spPr>
          <a:xfrm>
            <a:off x="1773000" y="2592600"/>
            <a:ext cx="5598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69" name="Google Shape;69;p2"/>
          <p:cNvCxnSpPr/>
          <p:nvPr/>
        </p:nvCxnSpPr>
        <p:spPr>
          <a:xfrm flipH="1" rot="10800000">
            <a:off x="869700" y="2150450"/>
            <a:ext cx="782700" cy="609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2"/>
          <p:cNvCxnSpPr/>
          <p:nvPr/>
        </p:nvCxnSpPr>
        <p:spPr>
          <a:xfrm flipH="1" rot="10800000">
            <a:off x="4813575" y="300300"/>
            <a:ext cx="498300" cy="426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2"/>
          <p:cNvCxnSpPr/>
          <p:nvPr/>
        </p:nvCxnSpPr>
        <p:spPr>
          <a:xfrm flipH="1" rot="10800000">
            <a:off x="1357525" y="4142825"/>
            <a:ext cx="477900" cy="406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" name="Google Shape;72;p2"/>
          <p:cNvCxnSpPr/>
          <p:nvPr/>
        </p:nvCxnSpPr>
        <p:spPr>
          <a:xfrm flipH="1" rot="10800000">
            <a:off x="8120800" y="1692975"/>
            <a:ext cx="860400" cy="823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" name="Google Shape;73;p2"/>
          <p:cNvCxnSpPr/>
          <p:nvPr/>
        </p:nvCxnSpPr>
        <p:spPr>
          <a:xfrm flipH="1" rot="10800000">
            <a:off x="1408250" y="839225"/>
            <a:ext cx="203400" cy="172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2"/>
          <p:cNvCxnSpPr/>
          <p:nvPr/>
        </p:nvCxnSpPr>
        <p:spPr>
          <a:xfrm flipH="1" rot="10800000">
            <a:off x="7598650" y="3970325"/>
            <a:ext cx="203400" cy="172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"/>
          <p:cNvSpPr txBox="1"/>
          <p:nvPr>
            <p:ph hasCustomPrompt="1" type="title"/>
          </p:nvPr>
        </p:nvSpPr>
        <p:spPr>
          <a:xfrm>
            <a:off x="900000" y="990000"/>
            <a:ext cx="73440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6" name="Google Shape;146;p11"/>
          <p:cNvSpPr txBox="1"/>
          <p:nvPr>
            <p:ph idx="1" type="subTitle"/>
          </p:nvPr>
        </p:nvSpPr>
        <p:spPr>
          <a:xfrm>
            <a:off x="900000" y="2953500"/>
            <a:ext cx="7344000" cy="7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47" name="Google Shape;147;p11"/>
          <p:cNvCxnSpPr/>
          <p:nvPr/>
        </p:nvCxnSpPr>
        <p:spPr>
          <a:xfrm flipH="1" rot="10800000">
            <a:off x="1512225" y="4104825"/>
            <a:ext cx="782700" cy="609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1"/>
          <p:cNvCxnSpPr/>
          <p:nvPr/>
        </p:nvCxnSpPr>
        <p:spPr>
          <a:xfrm flipH="1" rot="10800000">
            <a:off x="2161275" y="326550"/>
            <a:ext cx="498300" cy="426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1"/>
          <p:cNvCxnSpPr/>
          <p:nvPr/>
        </p:nvCxnSpPr>
        <p:spPr>
          <a:xfrm flipH="1" rot="10800000">
            <a:off x="5596275" y="4604400"/>
            <a:ext cx="477900" cy="406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11"/>
          <p:cNvCxnSpPr/>
          <p:nvPr/>
        </p:nvCxnSpPr>
        <p:spPr>
          <a:xfrm flipH="1" rot="10800000">
            <a:off x="7993800" y="300300"/>
            <a:ext cx="860400" cy="823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11"/>
          <p:cNvCxnSpPr/>
          <p:nvPr/>
        </p:nvCxnSpPr>
        <p:spPr>
          <a:xfrm flipH="1" rot="10800000">
            <a:off x="516600" y="625650"/>
            <a:ext cx="203400" cy="172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11"/>
          <p:cNvCxnSpPr/>
          <p:nvPr/>
        </p:nvCxnSpPr>
        <p:spPr>
          <a:xfrm flipH="1" rot="10800000">
            <a:off x="8605275" y="3244650"/>
            <a:ext cx="203400" cy="172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11"/>
          <p:cNvCxnSpPr/>
          <p:nvPr/>
        </p:nvCxnSpPr>
        <p:spPr>
          <a:xfrm flipH="1" rot="10800000">
            <a:off x="221700" y="2656950"/>
            <a:ext cx="498300" cy="426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"/>
          <p:cNvSpPr txBox="1"/>
          <p:nvPr>
            <p:ph type="title"/>
          </p:nvPr>
        </p:nvSpPr>
        <p:spPr>
          <a:xfrm>
            <a:off x="720000" y="540000"/>
            <a:ext cx="3852000" cy="4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/>
        </p:txBody>
      </p:sp>
      <p:sp>
        <p:nvSpPr>
          <p:cNvPr id="157" name="Google Shape;157;p13"/>
          <p:cNvSpPr txBox="1"/>
          <p:nvPr>
            <p:ph idx="1" type="subTitle"/>
          </p:nvPr>
        </p:nvSpPr>
        <p:spPr>
          <a:xfrm>
            <a:off x="720000" y="1339725"/>
            <a:ext cx="40968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b="1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13"/>
          <p:cNvSpPr txBox="1"/>
          <p:nvPr>
            <p:ph idx="2" type="subTitle"/>
          </p:nvPr>
        </p:nvSpPr>
        <p:spPr>
          <a:xfrm>
            <a:off x="720000" y="1551050"/>
            <a:ext cx="4698600" cy="4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13"/>
          <p:cNvSpPr txBox="1"/>
          <p:nvPr>
            <p:ph idx="3" type="subTitle"/>
          </p:nvPr>
        </p:nvSpPr>
        <p:spPr>
          <a:xfrm>
            <a:off x="720000" y="2044850"/>
            <a:ext cx="40968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b="1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13"/>
          <p:cNvSpPr txBox="1"/>
          <p:nvPr>
            <p:ph idx="4" type="subTitle"/>
          </p:nvPr>
        </p:nvSpPr>
        <p:spPr>
          <a:xfrm>
            <a:off x="720000" y="2256175"/>
            <a:ext cx="4698600" cy="4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13"/>
          <p:cNvSpPr txBox="1"/>
          <p:nvPr>
            <p:ph idx="5" type="subTitle"/>
          </p:nvPr>
        </p:nvSpPr>
        <p:spPr>
          <a:xfrm>
            <a:off x="720000" y="2749975"/>
            <a:ext cx="40968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b="1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13"/>
          <p:cNvSpPr txBox="1"/>
          <p:nvPr>
            <p:ph idx="6" type="subTitle"/>
          </p:nvPr>
        </p:nvSpPr>
        <p:spPr>
          <a:xfrm>
            <a:off x="720000" y="2961300"/>
            <a:ext cx="4698600" cy="4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13"/>
          <p:cNvSpPr txBox="1"/>
          <p:nvPr>
            <p:ph idx="7" type="subTitle"/>
          </p:nvPr>
        </p:nvSpPr>
        <p:spPr>
          <a:xfrm>
            <a:off x="720000" y="3404225"/>
            <a:ext cx="40968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b="1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13"/>
          <p:cNvSpPr txBox="1"/>
          <p:nvPr>
            <p:ph idx="8" type="subTitle"/>
          </p:nvPr>
        </p:nvSpPr>
        <p:spPr>
          <a:xfrm>
            <a:off x="720000" y="3615550"/>
            <a:ext cx="4698600" cy="4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13"/>
          <p:cNvSpPr txBox="1"/>
          <p:nvPr>
            <p:ph idx="9" type="subTitle"/>
          </p:nvPr>
        </p:nvSpPr>
        <p:spPr>
          <a:xfrm>
            <a:off x="720000" y="4058475"/>
            <a:ext cx="40968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b="1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13"/>
          <p:cNvSpPr txBox="1"/>
          <p:nvPr>
            <p:ph idx="13" type="subTitle"/>
          </p:nvPr>
        </p:nvSpPr>
        <p:spPr>
          <a:xfrm>
            <a:off x="720000" y="4269800"/>
            <a:ext cx="4698600" cy="4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67" name="Google Shape;167;p13"/>
          <p:cNvCxnSpPr/>
          <p:nvPr/>
        </p:nvCxnSpPr>
        <p:spPr>
          <a:xfrm flipH="1" rot="10800000">
            <a:off x="0" y="3786975"/>
            <a:ext cx="782700" cy="609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13"/>
          <p:cNvCxnSpPr/>
          <p:nvPr/>
        </p:nvCxnSpPr>
        <p:spPr>
          <a:xfrm flipH="1" rot="10800000">
            <a:off x="5817500" y="3359975"/>
            <a:ext cx="498300" cy="426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13"/>
          <p:cNvCxnSpPr/>
          <p:nvPr/>
        </p:nvCxnSpPr>
        <p:spPr>
          <a:xfrm flipH="1" rot="10800000">
            <a:off x="5596275" y="4604400"/>
            <a:ext cx="477900" cy="406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3"/>
          <p:cNvCxnSpPr/>
          <p:nvPr/>
        </p:nvCxnSpPr>
        <p:spPr>
          <a:xfrm flipH="1" rot="10800000">
            <a:off x="5675250" y="237150"/>
            <a:ext cx="715500" cy="60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3"/>
          <p:cNvCxnSpPr/>
          <p:nvPr/>
        </p:nvCxnSpPr>
        <p:spPr>
          <a:xfrm flipH="1" rot="10800000">
            <a:off x="516600" y="625650"/>
            <a:ext cx="203400" cy="172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13"/>
          <p:cNvCxnSpPr/>
          <p:nvPr/>
        </p:nvCxnSpPr>
        <p:spPr>
          <a:xfrm flipH="1" rot="10800000">
            <a:off x="7016125" y="4721400"/>
            <a:ext cx="203400" cy="172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3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4"/>
          <p:cNvSpPr txBox="1"/>
          <p:nvPr>
            <p:ph idx="1" type="subTitle"/>
          </p:nvPr>
        </p:nvSpPr>
        <p:spPr>
          <a:xfrm>
            <a:off x="2102550" y="1701100"/>
            <a:ext cx="4938900" cy="9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14"/>
          <p:cNvSpPr txBox="1"/>
          <p:nvPr>
            <p:ph type="title"/>
          </p:nvPr>
        </p:nvSpPr>
        <p:spPr>
          <a:xfrm>
            <a:off x="3106200" y="2700000"/>
            <a:ext cx="2931600" cy="8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/>
        </p:txBody>
      </p:sp>
      <p:cxnSp>
        <p:nvCxnSpPr>
          <p:cNvPr id="176" name="Google Shape;176;p14"/>
          <p:cNvCxnSpPr/>
          <p:nvPr/>
        </p:nvCxnSpPr>
        <p:spPr>
          <a:xfrm flipH="1" rot="10800000">
            <a:off x="1463763" y="2599325"/>
            <a:ext cx="384000" cy="384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4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"/>
          <p:cNvSpPr txBox="1"/>
          <p:nvPr>
            <p:ph type="title"/>
          </p:nvPr>
        </p:nvSpPr>
        <p:spPr>
          <a:xfrm>
            <a:off x="720000" y="1816050"/>
            <a:ext cx="3852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6"/>
          <p:cNvSpPr txBox="1"/>
          <p:nvPr>
            <p:ph idx="1" type="subTitle"/>
          </p:nvPr>
        </p:nvSpPr>
        <p:spPr>
          <a:xfrm>
            <a:off x="720000" y="2179250"/>
            <a:ext cx="22314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16"/>
          <p:cNvSpPr txBox="1"/>
          <p:nvPr>
            <p:ph idx="2" type="subTitle"/>
          </p:nvPr>
        </p:nvSpPr>
        <p:spPr>
          <a:xfrm>
            <a:off x="3456300" y="2179250"/>
            <a:ext cx="22314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16"/>
          <p:cNvSpPr txBox="1"/>
          <p:nvPr>
            <p:ph type="title"/>
          </p:nvPr>
        </p:nvSpPr>
        <p:spPr>
          <a:xfrm>
            <a:off x="720000" y="540000"/>
            <a:ext cx="3852000" cy="4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3" name="Google Shape;183;p16"/>
          <p:cNvSpPr txBox="1"/>
          <p:nvPr>
            <p:ph idx="3" type="subTitle"/>
          </p:nvPr>
        </p:nvSpPr>
        <p:spPr>
          <a:xfrm>
            <a:off x="6192600" y="2179250"/>
            <a:ext cx="22314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16"/>
          <p:cNvSpPr txBox="1"/>
          <p:nvPr>
            <p:ph idx="4" type="subTitle"/>
          </p:nvPr>
        </p:nvSpPr>
        <p:spPr>
          <a:xfrm>
            <a:off x="720025" y="1832675"/>
            <a:ext cx="22314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b="1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16"/>
          <p:cNvSpPr txBox="1"/>
          <p:nvPr>
            <p:ph idx="5" type="subTitle"/>
          </p:nvPr>
        </p:nvSpPr>
        <p:spPr>
          <a:xfrm>
            <a:off x="3456300" y="1832675"/>
            <a:ext cx="22314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b="1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16"/>
          <p:cNvSpPr txBox="1"/>
          <p:nvPr>
            <p:ph idx="6" type="subTitle"/>
          </p:nvPr>
        </p:nvSpPr>
        <p:spPr>
          <a:xfrm>
            <a:off x="6192600" y="1832675"/>
            <a:ext cx="22314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b="1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16"/>
          <p:cNvSpPr txBox="1"/>
          <p:nvPr>
            <p:ph idx="7" type="subTitle"/>
          </p:nvPr>
        </p:nvSpPr>
        <p:spPr>
          <a:xfrm>
            <a:off x="720000" y="3469075"/>
            <a:ext cx="22314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16"/>
          <p:cNvSpPr txBox="1"/>
          <p:nvPr>
            <p:ph idx="8" type="subTitle"/>
          </p:nvPr>
        </p:nvSpPr>
        <p:spPr>
          <a:xfrm>
            <a:off x="3456300" y="3469075"/>
            <a:ext cx="22314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16"/>
          <p:cNvSpPr txBox="1"/>
          <p:nvPr>
            <p:ph idx="9" type="subTitle"/>
          </p:nvPr>
        </p:nvSpPr>
        <p:spPr>
          <a:xfrm>
            <a:off x="6192600" y="3469075"/>
            <a:ext cx="22314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16"/>
          <p:cNvSpPr txBox="1"/>
          <p:nvPr>
            <p:ph idx="13" type="subTitle"/>
          </p:nvPr>
        </p:nvSpPr>
        <p:spPr>
          <a:xfrm>
            <a:off x="720025" y="3122500"/>
            <a:ext cx="22314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b="1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16"/>
          <p:cNvSpPr txBox="1"/>
          <p:nvPr>
            <p:ph idx="14" type="subTitle"/>
          </p:nvPr>
        </p:nvSpPr>
        <p:spPr>
          <a:xfrm>
            <a:off x="3456300" y="3122500"/>
            <a:ext cx="22314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b="1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16"/>
          <p:cNvSpPr txBox="1"/>
          <p:nvPr>
            <p:ph idx="15" type="subTitle"/>
          </p:nvPr>
        </p:nvSpPr>
        <p:spPr>
          <a:xfrm>
            <a:off x="6192600" y="3122500"/>
            <a:ext cx="22314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b="1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3" name="Google Shape;193;p16"/>
          <p:cNvCxnSpPr/>
          <p:nvPr/>
        </p:nvCxnSpPr>
        <p:spPr>
          <a:xfrm flipH="1" rot="10800000">
            <a:off x="590550" y="1832675"/>
            <a:ext cx="258900" cy="25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16"/>
          <p:cNvCxnSpPr/>
          <p:nvPr/>
        </p:nvCxnSpPr>
        <p:spPr>
          <a:xfrm flipH="1" rot="10800000">
            <a:off x="3926225" y="4529875"/>
            <a:ext cx="308100" cy="308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16"/>
          <p:cNvCxnSpPr/>
          <p:nvPr/>
        </p:nvCxnSpPr>
        <p:spPr>
          <a:xfrm flipH="1" rot="10800000">
            <a:off x="375700" y="4281125"/>
            <a:ext cx="384000" cy="384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16"/>
          <p:cNvCxnSpPr/>
          <p:nvPr/>
        </p:nvCxnSpPr>
        <p:spPr>
          <a:xfrm flipH="1" rot="10800000">
            <a:off x="5687700" y="2992900"/>
            <a:ext cx="129600" cy="129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16"/>
          <p:cNvCxnSpPr/>
          <p:nvPr/>
        </p:nvCxnSpPr>
        <p:spPr>
          <a:xfrm flipH="1" rot="10800000">
            <a:off x="8468038" y="4412400"/>
            <a:ext cx="384000" cy="384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16"/>
          <p:cNvCxnSpPr/>
          <p:nvPr/>
        </p:nvCxnSpPr>
        <p:spPr>
          <a:xfrm flipH="1" rot="10800000">
            <a:off x="3619763" y="356300"/>
            <a:ext cx="921000" cy="921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16"/>
          <p:cNvCxnSpPr/>
          <p:nvPr/>
        </p:nvCxnSpPr>
        <p:spPr>
          <a:xfrm flipH="1" rot="10800000">
            <a:off x="2924475" y="2626850"/>
            <a:ext cx="308100" cy="308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7"/>
          <p:cNvSpPr txBox="1"/>
          <p:nvPr>
            <p:ph idx="1" type="subTitle"/>
          </p:nvPr>
        </p:nvSpPr>
        <p:spPr>
          <a:xfrm>
            <a:off x="4574525" y="2567775"/>
            <a:ext cx="3274200" cy="14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02" name="Google Shape;202;p17"/>
          <p:cNvCxnSpPr/>
          <p:nvPr/>
        </p:nvCxnSpPr>
        <p:spPr>
          <a:xfrm flipH="1" rot="10800000">
            <a:off x="114175" y="1307525"/>
            <a:ext cx="949200" cy="548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17"/>
          <p:cNvCxnSpPr/>
          <p:nvPr/>
        </p:nvCxnSpPr>
        <p:spPr>
          <a:xfrm flipH="1" rot="10800000">
            <a:off x="244500" y="4081125"/>
            <a:ext cx="475500" cy="274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17"/>
          <p:cNvCxnSpPr/>
          <p:nvPr/>
        </p:nvCxnSpPr>
        <p:spPr>
          <a:xfrm flipH="1" rot="10800000">
            <a:off x="6378550" y="4467150"/>
            <a:ext cx="475500" cy="274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17"/>
          <p:cNvCxnSpPr/>
          <p:nvPr/>
        </p:nvCxnSpPr>
        <p:spPr>
          <a:xfrm flipH="1" rot="10800000">
            <a:off x="6800688" y="269850"/>
            <a:ext cx="1272900" cy="735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17"/>
          <p:cNvCxnSpPr/>
          <p:nvPr/>
        </p:nvCxnSpPr>
        <p:spPr>
          <a:xfrm flipH="1" rot="10800000">
            <a:off x="8358300" y="3882225"/>
            <a:ext cx="785700" cy="473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17"/>
          <p:cNvCxnSpPr/>
          <p:nvPr/>
        </p:nvCxnSpPr>
        <p:spPr>
          <a:xfrm flipH="1" rot="10800000">
            <a:off x="8138575" y="2434500"/>
            <a:ext cx="475500" cy="274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17"/>
          <p:cNvCxnSpPr/>
          <p:nvPr/>
        </p:nvCxnSpPr>
        <p:spPr>
          <a:xfrm flipH="1" rot="10800000">
            <a:off x="4224300" y="4166475"/>
            <a:ext cx="180000" cy="10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17"/>
          <p:cNvCxnSpPr/>
          <p:nvPr/>
        </p:nvCxnSpPr>
        <p:spPr>
          <a:xfrm flipH="1" rot="10800000">
            <a:off x="4482000" y="126600"/>
            <a:ext cx="180000" cy="10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17"/>
          <p:cNvSpPr txBox="1"/>
          <p:nvPr>
            <p:ph type="title"/>
          </p:nvPr>
        </p:nvSpPr>
        <p:spPr>
          <a:xfrm>
            <a:off x="720000" y="540000"/>
            <a:ext cx="3852000" cy="4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1" name="Google Shape;211;p17"/>
          <p:cNvSpPr txBox="1"/>
          <p:nvPr>
            <p:ph idx="2" type="subTitle"/>
          </p:nvPr>
        </p:nvSpPr>
        <p:spPr>
          <a:xfrm>
            <a:off x="4572000" y="1989550"/>
            <a:ext cx="2231400" cy="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b="1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8"/>
          <p:cNvSpPr txBox="1"/>
          <p:nvPr>
            <p:ph type="title"/>
          </p:nvPr>
        </p:nvSpPr>
        <p:spPr>
          <a:xfrm>
            <a:off x="720000" y="540000"/>
            <a:ext cx="3492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4" name="Google Shape;214;p18"/>
          <p:cNvSpPr txBox="1"/>
          <p:nvPr>
            <p:ph idx="1" type="subTitle"/>
          </p:nvPr>
        </p:nvSpPr>
        <p:spPr>
          <a:xfrm>
            <a:off x="720000" y="1339200"/>
            <a:ext cx="3492000" cy="12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5" name="Google Shape;215;p18"/>
          <p:cNvSpPr txBox="1"/>
          <p:nvPr/>
        </p:nvSpPr>
        <p:spPr>
          <a:xfrm>
            <a:off x="720000" y="3475100"/>
            <a:ext cx="34074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lang="en-GB" sz="1200">
                <a:solidFill>
                  <a:schemeClr val="dk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-GB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, including icons by </a:t>
            </a:r>
            <a:r>
              <a:rPr lang="en-GB" sz="1200">
                <a:solidFill>
                  <a:schemeClr val="dk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GB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, and infographics &amp; images by </a:t>
            </a:r>
            <a:r>
              <a:rPr lang="en-GB" sz="1200">
                <a:solidFill>
                  <a:schemeClr val="dk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-GB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. 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6" name="Google Shape;216;p18"/>
          <p:cNvSpPr txBox="1"/>
          <p:nvPr>
            <p:ph idx="2" type="subTitle"/>
          </p:nvPr>
        </p:nvSpPr>
        <p:spPr>
          <a:xfrm>
            <a:off x="720000" y="4079825"/>
            <a:ext cx="3492000" cy="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cxnSp>
        <p:nvCxnSpPr>
          <p:cNvPr id="217" name="Google Shape;217;p18"/>
          <p:cNvCxnSpPr/>
          <p:nvPr/>
        </p:nvCxnSpPr>
        <p:spPr>
          <a:xfrm flipH="1" rot="10800000">
            <a:off x="206025" y="347275"/>
            <a:ext cx="949200" cy="548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18"/>
          <p:cNvCxnSpPr/>
          <p:nvPr/>
        </p:nvCxnSpPr>
        <p:spPr>
          <a:xfrm flipH="1" rot="10800000">
            <a:off x="319650" y="4548700"/>
            <a:ext cx="475500" cy="274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18"/>
          <p:cNvCxnSpPr/>
          <p:nvPr/>
        </p:nvCxnSpPr>
        <p:spPr>
          <a:xfrm flipH="1" rot="10800000">
            <a:off x="4621363" y="36075"/>
            <a:ext cx="1272900" cy="735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18"/>
          <p:cNvCxnSpPr/>
          <p:nvPr/>
        </p:nvCxnSpPr>
        <p:spPr>
          <a:xfrm flipH="1" rot="10800000">
            <a:off x="8658875" y="4584800"/>
            <a:ext cx="785700" cy="473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18"/>
          <p:cNvCxnSpPr/>
          <p:nvPr/>
        </p:nvCxnSpPr>
        <p:spPr>
          <a:xfrm flipH="1" rot="10800000">
            <a:off x="3314825" y="2351013"/>
            <a:ext cx="475500" cy="274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18"/>
          <p:cNvCxnSpPr/>
          <p:nvPr/>
        </p:nvCxnSpPr>
        <p:spPr>
          <a:xfrm flipH="1" rot="10800000">
            <a:off x="3971700" y="4388525"/>
            <a:ext cx="180000" cy="10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18"/>
          <p:cNvCxnSpPr/>
          <p:nvPr/>
        </p:nvCxnSpPr>
        <p:spPr>
          <a:xfrm flipH="1" rot="10800000">
            <a:off x="3588575" y="488100"/>
            <a:ext cx="180000" cy="10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5_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"/>
          <p:cNvSpPr txBox="1"/>
          <p:nvPr>
            <p:ph idx="1" type="subTitle"/>
          </p:nvPr>
        </p:nvSpPr>
        <p:spPr>
          <a:xfrm>
            <a:off x="902525" y="2567775"/>
            <a:ext cx="3274200" cy="14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26" name="Google Shape;226;p19"/>
          <p:cNvCxnSpPr/>
          <p:nvPr/>
        </p:nvCxnSpPr>
        <p:spPr>
          <a:xfrm flipH="1" rot="10800000">
            <a:off x="5132425" y="4166475"/>
            <a:ext cx="949200" cy="548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19"/>
          <p:cNvCxnSpPr/>
          <p:nvPr/>
        </p:nvCxnSpPr>
        <p:spPr>
          <a:xfrm flipH="1" rot="10800000">
            <a:off x="202750" y="1784925"/>
            <a:ext cx="475500" cy="274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19"/>
          <p:cNvCxnSpPr/>
          <p:nvPr/>
        </p:nvCxnSpPr>
        <p:spPr>
          <a:xfrm flipH="1" rot="10800000">
            <a:off x="5435025" y="180150"/>
            <a:ext cx="475500" cy="274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19"/>
          <p:cNvCxnSpPr/>
          <p:nvPr/>
        </p:nvCxnSpPr>
        <p:spPr>
          <a:xfrm flipH="1" rot="10800000">
            <a:off x="1039288" y="3882225"/>
            <a:ext cx="1272900" cy="735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19"/>
          <p:cNvCxnSpPr/>
          <p:nvPr/>
        </p:nvCxnSpPr>
        <p:spPr>
          <a:xfrm flipH="1" rot="10800000">
            <a:off x="8066050" y="2638100"/>
            <a:ext cx="785700" cy="473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19"/>
          <p:cNvCxnSpPr/>
          <p:nvPr/>
        </p:nvCxnSpPr>
        <p:spPr>
          <a:xfrm flipH="1" rot="10800000">
            <a:off x="7512325" y="4547000"/>
            <a:ext cx="475500" cy="274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19"/>
          <p:cNvCxnSpPr/>
          <p:nvPr/>
        </p:nvCxnSpPr>
        <p:spPr>
          <a:xfrm flipH="1" rot="10800000">
            <a:off x="3322525" y="1561325"/>
            <a:ext cx="180000" cy="10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19"/>
          <p:cNvCxnSpPr/>
          <p:nvPr/>
        </p:nvCxnSpPr>
        <p:spPr>
          <a:xfrm flipH="1" rot="10800000">
            <a:off x="8424000" y="350850"/>
            <a:ext cx="180000" cy="10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" name="Google Shape;234;p19"/>
          <p:cNvSpPr txBox="1"/>
          <p:nvPr>
            <p:ph type="title"/>
          </p:nvPr>
        </p:nvSpPr>
        <p:spPr>
          <a:xfrm>
            <a:off x="720000" y="540000"/>
            <a:ext cx="3852000" cy="4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5" name="Google Shape;235;p19"/>
          <p:cNvSpPr txBox="1"/>
          <p:nvPr>
            <p:ph idx="2" type="subTitle"/>
          </p:nvPr>
        </p:nvSpPr>
        <p:spPr>
          <a:xfrm>
            <a:off x="900000" y="1989550"/>
            <a:ext cx="2231400" cy="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None/>
              <a:defRPr b="1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2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"/>
          <p:cNvSpPr txBox="1"/>
          <p:nvPr>
            <p:ph type="title"/>
          </p:nvPr>
        </p:nvSpPr>
        <p:spPr>
          <a:xfrm>
            <a:off x="720000" y="1816050"/>
            <a:ext cx="3852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8" name="Google Shape;238;p20"/>
          <p:cNvSpPr txBox="1"/>
          <p:nvPr>
            <p:ph idx="1" type="subTitle"/>
          </p:nvPr>
        </p:nvSpPr>
        <p:spPr>
          <a:xfrm>
            <a:off x="720000" y="2567775"/>
            <a:ext cx="2802900" cy="14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20"/>
          <p:cNvSpPr txBox="1"/>
          <p:nvPr>
            <p:ph idx="2" type="subTitle"/>
          </p:nvPr>
        </p:nvSpPr>
        <p:spPr>
          <a:xfrm>
            <a:off x="5762700" y="1104675"/>
            <a:ext cx="2661300" cy="63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20"/>
          <p:cNvSpPr txBox="1"/>
          <p:nvPr>
            <p:ph idx="3" type="subTitle"/>
          </p:nvPr>
        </p:nvSpPr>
        <p:spPr>
          <a:xfrm>
            <a:off x="5762700" y="2254500"/>
            <a:ext cx="26613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20"/>
          <p:cNvSpPr txBox="1"/>
          <p:nvPr>
            <p:ph idx="4" type="subTitle"/>
          </p:nvPr>
        </p:nvSpPr>
        <p:spPr>
          <a:xfrm>
            <a:off x="5762700" y="3404325"/>
            <a:ext cx="26613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42" name="Google Shape;242;p20"/>
          <p:cNvCxnSpPr/>
          <p:nvPr/>
        </p:nvCxnSpPr>
        <p:spPr>
          <a:xfrm flipH="1" rot="10800000">
            <a:off x="270300" y="713075"/>
            <a:ext cx="629700" cy="629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20"/>
          <p:cNvCxnSpPr/>
          <p:nvPr/>
        </p:nvCxnSpPr>
        <p:spPr>
          <a:xfrm flipH="1" rot="10800000">
            <a:off x="2717475" y="3939400"/>
            <a:ext cx="258900" cy="25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20"/>
          <p:cNvCxnSpPr/>
          <p:nvPr/>
        </p:nvCxnSpPr>
        <p:spPr>
          <a:xfrm flipH="1" rot="10800000">
            <a:off x="7935900" y="4425600"/>
            <a:ext cx="308100" cy="308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20"/>
          <p:cNvCxnSpPr/>
          <p:nvPr/>
        </p:nvCxnSpPr>
        <p:spPr>
          <a:xfrm flipH="1" rot="10800000">
            <a:off x="7193650" y="66575"/>
            <a:ext cx="384000" cy="384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20"/>
          <p:cNvCxnSpPr/>
          <p:nvPr/>
        </p:nvCxnSpPr>
        <p:spPr>
          <a:xfrm flipH="1" rot="10800000">
            <a:off x="787438" y="3876850"/>
            <a:ext cx="384000" cy="384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20"/>
          <p:cNvCxnSpPr/>
          <p:nvPr/>
        </p:nvCxnSpPr>
        <p:spPr>
          <a:xfrm flipH="1" rot="10800000">
            <a:off x="4754150" y="349425"/>
            <a:ext cx="700800" cy="700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3"/>
          <p:cNvSpPr txBox="1"/>
          <p:nvPr>
            <p:ph type="title"/>
          </p:nvPr>
        </p:nvSpPr>
        <p:spPr>
          <a:xfrm>
            <a:off x="2302638" y="1983988"/>
            <a:ext cx="4538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8" name="Google Shape;78;p3"/>
          <p:cNvSpPr txBox="1"/>
          <p:nvPr>
            <p:ph hasCustomPrompt="1" idx="2" type="title"/>
          </p:nvPr>
        </p:nvSpPr>
        <p:spPr>
          <a:xfrm>
            <a:off x="3914100" y="1311400"/>
            <a:ext cx="1315800" cy="6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400"/>
              <a:buNone/>
              <a:defRPr sz="5000">
                <a:solidFill>
                  <a:schemeClr val="accent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3"/>
          <p:cNvSpPr txBox="1"/>
          <p:nvPr>
            <p:ph idx="1" type="subTitle"/>
          </p:nvPr>
        </p:nvSpPr>
        <p:spPr>
          <a:xfrm>
            <a:off x="3031425" y="2580800"/>
            <a:ext cx="30810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ther 2">
  <p:cSld name="CUSTOM_3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1"/>
          <p:cNvSpPr txBox="1"/>
          <p:nvPr>
            <p:ph type="title"/>
          </p:nvPr>
        </p:nvSpPr>
        <p:spPr>
          <a:xfrm>
            <a:off x="899988" y="1983988"/>
            <a:ext cx="4538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51" name="Google Shape;251;p21"/>
          <p:cNvSpPr txBox="1"/>
          <p:nvPr>
            <p:ph hasCustomPrompt="1" idx="2" type="title"/>
          </p:nvPr>
        </p:nvSpPr>
        <p:spPr>
          <a:xfrm>
            <a:off x="899988" y="1311400"/>
            <a:ext cx="1315800" cy="6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400"/>
              <a:buNone/>
              <a:defRPr sz="5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899988" y="2580800"/>
            <a:ext cx="30810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ther 3">
  <p:cSld name="CUSTOM_3_1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2"/>
          <p:cNvSpPr txBox="1"/>
          <p:nvPr>
            <p:ph type="title"/>
          </p:nvPr>
        </p:nvSpPr>
        <p:spPr>
          <a:xfrm>
            <a:off x="3705288" y="1983988"/>
            <a:ext cx="4538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000">
                <a:solidFill>
                  <a:schemeClr val="accent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56" name="Google Shape;256;p22"/>
          <p:cNvSpPr txBox="1"/>
          <p:nvPr>
            <p:ph hasCustomPrompt="1" idx="2" type="title"/>
          </p:nvPr>
        </p:nvSpPr>
        <p:spPr>
          <a:xfrm>
            <a:off x="6928188" y="1311400"/>
            <a:ext cx="1315800" cy="6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400"/>
              <a:buNone/>
              <a:defRPr sz="5000">
                <a:solidFill>
                  <a:schemeClr val="accent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7" name="Google Shape;257;p22"/>
          <p:cNvSpPr txBox="1"/>
          <p:nvPr>
            <p:ph idx="1" type="subTitle"/>
          </p:nvPr>
        </p:nvSpPr>
        <p:spPr>
          <a:xfrm>
            <a:off x="5162988" y="2580800"/>
            <a:ext cx="30810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CUSTOM_15_1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23"/>
          <p:cNvGrpSpPr/>
          <p:nvPr/>
        </p:nvGrpSpPr>
        <p:grpSpPr>
          <a:xfrm>
            <a:off x="179675" y="108775"/>
            <a:ext cx="8920450" cy="4887725"/>
            <a:chOff x="179675" y="108775"/>
            <a:chExt cx="8920450" cy="4887725"/>
          </a:xfrm>
        </p:grpSpPr>
        <p:sp>
          <p:nvSpPr>
            <p:cNvPr id="260" name="Google Shape;260;p23"/>
            <p:cNvSpPr/>
            <p:nvPr/>
          </p:nvSpPr>
          <p:spPr>
            <a:xfrm>
              <a:off x="2375025" y="176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3"/>
            <p:cNvSpPr/>
            <p:nvPr/>
          </p:nvSpPr>
          <p:spPr>
            <a:xfrm>
              <a:off x="812325" y="377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3"/>
            <p:cNvSpPr/>
            <p:nvPr/>
          </p:nvSpPr>
          <p:spPr>
            <a:xfrm>
              <a:off x="7632825" y="1471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3"/>
            <p:cNvSpPr/>
            <p:nvPr/>
          </p:nvSpPr>
          <p:spPr>
            <a:xfrm>
              <a:off x="2146425" y="4748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3"/>
            <p:cNvSpPr/>
            <p:nvPr/>
          </p:nvSpPr>
          <p:spPr>
            <a:xfrm>
              <a:off x="2984625" y="7860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3"/>
            <p:cNvSpPr/>
            <p:nvPr/>
          </p:nvSpPr>
          <p:spPr>
            <a:xfrm>
              <a:off x="6261225" y="6336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3"/>
            <p:cNvSpPr/>
            <p:nvPr/>
          </p:nvSpPr>
          <p:spPr>
            <a:xfrm>
              <a:off x="3289425" y="1700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3"/>
            <p:cNvSpPr/>
            <p:nvPr/>
          </p:nvSpPr>
          <p:spPr>
            <a:xfrm>
              <a:off x="4441475" y="4448025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3"/>
            <p:cNvSpPr/>
            <p:nvPr/>
          </p:nvSpPr>
          <p:spPr>
            <a:xfrm>
              <a:off x="1046050" y="30617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3"/>
            <p:cNvSpPr/>
            <p:nvPr/>
          </p:nvSpPr>
          <p:spPr>
            <a:xfrm>
              <a:off x="5990950" y="240065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3"/>
            <p:cNvSpPr/>
            <p:nvPr/>
          </p:nvSpPr>
          <p:spPr>
            <a:xfrm>
              <a:off x="6489825" y="3148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3"/>
            <p:cNvSpPr/>
            <p:nvPr/>
          </p:nvSpPr>
          <p:spPr>
            <a:xfrm>
              <a:off x="7785225" y="33006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3"/>
            <p:cNvSpPr/>
            <p:nvPr/>
          </p:nvSpPr>
          <p:spPr>
            <a:xfrm>
              <a:off x="7937625" y="4672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3"/>
            <p:cNvSpPr/>
            <p:nvPr/>
          </p:nvSpPr>
          <p:spPr>
            <a:xfrm>
              <a:off x="6642225" y="4519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3"/>
            <p:cNvSpPr/>
            <p:nvPr/>
          </p:nvSpPr>
          <p:spPr>
            <a:xfrm>
              <a:off x="5346825" y="3224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3"/>
            <p:cNvSpPr/>
            <p:nvPr/>
          </p:nvSpPr>
          <p:spPr>
            <a:xfrm>
              <a:off x="9080625" y="2005200"/>
              <a:ext cx="19500" cy="19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3"/>
            <p:cNvSpPr/>
            <p:nvPr/>
          </p:nvSpPr>
          <p:spPr>
            <a:xfrm>
              <a:off x="393825" y="1090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3"/>
            <p:cNvSpPr/>
            <p:nvPr/>
          </p:nvSpPr>
          <p:spPr>
            <a:xfrm>
              <a:off x="4889625" y="1243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3"/>
            <p:cNvSpPr/>
            <p:nvPr/>
          </p:nvSpPr>
          <p:spPr>
            <a:xfrm>
              <a:off x="8623425" y="7860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3"/>
            <p:cNvSpPr/>
            <p:nvPr/>
          </p:nvSpPr>
          <p:spPr>
            <a:xfrm>
              <a:off x="8242425" y="6336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3"/>
            <p:cNvSpPr/>
            <p:nvPr/>
          </p:nvSpPr>
          <p:spPr>
            <a:xfrm>
              <a:off x="8775825" y="3910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3"/>
            <p:cNvSpPr/>
            <p:nvPr/>
          </p:nvSpPr>
          <p:spPr>
            <a:xfrm>
              <a:off x="8013825" y="2462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3"/>
            <p:cNvSpPr/>
            <p:nvPr/>
          </p:nvSpPr>
          <p:spPr>
            <a:xfrm>
              <a:off x="8394825" y="2614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3"/>
            <p:cNvSpPr/>
            <p:nvPr/>
          </p:nvSpPr>
          <p:spPr>
            <a:xfrm>
              <a:off x="8318625" y="49770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3"/>
            <p:cNvSpPr/>
            <p:nvPr/>
          </p:nvSpPr>
          <p:spPr>
            <a:xfrm>
              <a:off x="6108825" y="26910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3"/>
            <p:cNvSpPr/>
            <p:nvPr/>
          </p:nvSpPr>
          <p:spPr>
            <a:xfrm>
              <a:off x="5956425" y="176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3"/>
            <p:cNvSpPr/>
            <p:nvPr/>
          </p:nvSpPr>
          <p:spPr>
            <a:xfrm>
              <a:off x="3594225" y="328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3"/>
            <p:cNvSpPr/>
            <p:nvPr/>
          </p:nvSpPr>
          <p:spPr>
            <a:xfrm>
              <a:off x="3746625" y="2526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3899025" y="3757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3"/>
            <p:cNvSpPr/>
            <p:nvPr/>
          </p:nvSpPr>
          <p:spPr>
            <a:xfrm>
              <a:off x="3441825" y="3910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3"/>
            <p:cNvSpPr/>
            <p:nvPr/>
          </p:nvSpPr>
          <p:spPr>
            <a:xfrm>
              <a:off x="3746625" y="4138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1536825" y="4672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1326350" y="48317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1478750" y="4883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8336750" y="10979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7879550" y="42983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4298150" y="22409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179675" y="28519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3"/>
            <p:cNvSpPr/>
            <p:nvPr/>
          </p:nvSpPr>
          <p:spPr>
            <a:xfrm>
              <a:off x="789275" y="39949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3"/>
            <p:cNvSpPr/>
            <p:nvPr/>
          </p:nvSpPr>
          <p:spPr>
            <a:xfrm>
              <a:off x="4218275" y="39949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3"/>
            <p:cNvSpPr/>
            <p:nvPr/>
          </p:nvSpPr>
          <p:spPr>
            <a:xfrm>
              <a:off x="5361275" y="49093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3"/>
            <p:cNvSpPr/>
            <p:nvPr/>
          </p:nvSpPr>
          <p:spPr>
            <a:xfrm>
              <a:off x="1475075" y="15565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3"/>
            <p:cNvSpPr/>
            <p:nvPr/>
          </p:nvSpPr>
          <p:spPr>
            <a:xfrm>
              <a:off x="3227675" y="18613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3"/>
            <p:cNvSpPr/>
            <p:nvPr/>
          </p:nvSpPr>
          <p:spPr>
            <a:xfrm>
              <a:off x="2389475" y="33091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3"/>
            <p:cNvSpPr/>
            <p:nvPr/>
          </p:nvSpPr>
          <p:spPr>
            <a:xfrm>
              <a:off x="8485475" y="29281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3"/>
            <p:cNvSpPr/>
            <p:nvPr/>
          </p:nvSpPr>
          <p:spPr>
            <a:xfrm>
              <a:off x="5437475" y="11755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3"/>
            <p:cNvSpPr/>
            <p:nvPr/>
          </p:nvSpPr>
          <p:spPr>
            <a:xfrm>
              <a:off x="2846675" y="46807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3"/>
            <p:cNvSpPr/>
            <p:nvPr/>
          </p:nvSpPr>
          <p:spPr>
            <a:xfrm>
              <a:off x="6428075" y="26233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3"/>
            <p:cNvSpPr/>
            <p:nvPr/>
          </p:nvSpPr>
          <p:spPr>
            <a:xfrm>
              <a:off x="3151475" y="10231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3"/>
            <p:cNvSpPr/>
            <p:nvPr/>
          </p:nvSpPr>
          <p:spPr>
            <a:xfrm>
              <a:off x="8942675" y="46045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3"/>
            <p:cNvSpPr/>
            <p:nvPr/>
          </p:nvSpPr>
          <p:spPr>
            <a:xfrm>
              <a:off x="9018875" y="23185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3"/>
            <p:cNvSpPr/>
            <p:nvPr/>
          </p:nvSpPr>
          <p:spPr>
            <a:xfrm>
              <a:off x="6732875" y="16327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3"/>
            <p:cNvSpPr/>
            <p:nvPr/>
          </p:nvSpPr>
          <p:spPr>
            <a:xfrm>
              <a:off x="7342475" y="3373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3"/>
            <p:cNvSpPr/>
            <p:nvPr/>
          </p:nvSpPr>
          <p:spPr>
            <a:xfrm>
              <a:off x="3913475" y="1087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"/>
          <p:cNvSpPr txBox="1"/>
          <p:nvPr>
            <p:ph type="title"/>
          </p:nvPr>
        </p:nvSpPr>
        <p:spPr>
          <a:xfrm>
            <a:off x="720000" y="540000"/>
            <a:ext cx="7524000" cy="4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p4"/>
          <p:cNvSpPr txBox="1"/>
          <p:nvPr>
            <p:ph idx="1" type="body"/>
          </p:nvPr>
        </p:nvSpPr>
        <p:spPr>
          <a:xfrm>
            <a:off x="720000" y="1279800"/>
            <a:ext cx="7704000" cy="33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100">
                <a:latin typeface="Nunito"/>
                <a:ea typeface="Nunito"/>
                <a:cs typeface="Nunito"/>
                <a:sym typeface="Nunito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cxnSp>
        <p:nvCxnSpPr>
          <p:cNvPr id="83" name="Google Shape;83;p4"/>
          <p:cNvCxnSpPr/>
          <p:nvPr/>
        </p:nvCxnSpPr>
        <p:spPr>
          <a:xfrm flipH="1" rot="10800000">
            <a:off x="-266100" y="2819800"/>
            <a:ext cx="782700" cy="609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4"/>
          <p:cNvCxnSpPr/>
          <p:nvPr/>
        </p:nvCxnSpPr>
        <p:spPr>
          <a:xfrm flipH="1" rot="10800000">
            <a:off x="3165775" y="0"/>
            <a:ext cx="498300" cy="426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4"/>
          <p:cNvCxnSpPr/>
          <p:nvPr/>
        </p:nvCxnSpPr>
        <p:spPr>
          <a:xfrm flipH="1" rot="10800000">
            <a:off x="5596275" y="4604400"/>
            <a:ext cx="477900" cy="406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" name="Google Shape;86;p4"/>
          <p:cNvCxnSpPr/>
          <p:nvPr/>
        </p:nvCxnSpPr>
        <p:spPr>
          <a:xfrm flipH="1" rot="10800000">
            <a:off x="7993800" y="300300"/>
            <a:ext cx="860400" cy="823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" name="Google Shape;87;p4"/>
          <p:cNvCxnSpPr/>
          <p:nvPr/>
        </p:nvCxnSpPr>
        <p:spPr>
          <a:xfrm flipH="1" rot="10800000">
            <a:off x="516600" y="625650"/>
            <a:ext cx="203400" cy="172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4"/>
          <p:cNvCxnSpPr/>
          <p:nvPr/>
        </p:nvCxnSpPr>
        <p:spPr>
          <a:xfrm flipH="1" rot="10800000">
            <a:off x="8528200" y="3083850"/>
            <a:ext cx="203400" cy="172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"/>
          <p:cNvSpPr txBox="1"/>
          <p:nvPr>
            <p:ph idx="1" type="subTitle"/>
          </p:nvPr>
        </p:nvSpPr>
        <p:spPr>
          <a:xfrm>
            <a:off x="1708225" y="2573300"/>
            <a:ext cx="20979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5"/>
          <p:cNvSpPr txBox="1"/>
          <p:nvPr>
            <p:ph idx="2" type="subTitle"/>
          </p:nvPr>
        </p:nvSpPr>
        <p:spPr>
          <a:xfrm>
            <a:off x="5337325" y="2573300"/>
            <a:ext cx="20979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5"/>
          <p:cNvSpPr txBox="1"/>
          <p:nvPr>
            <p:ph type="title"/>
          </p:nvPr>
        </p:nvSpPr>
        <p:spPr>
          <a:xfrm>
            <a:off x="2646000" y="540000"/>
            <a:ext cx="3852000" cy="4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cxnSp>
        <p:nvCxnSpPr>
          <p:cNvPr id="93" name="Google Shape;93;p5"/>
          <p:cNvCxnSpPr/>
          <p:nvPr/>
        </p:nvCxnSpPr>
        <p:spPr>
          <a:xfrm flipH="1" rot="10800000">
            <a:off x="270300" y="1403250"/>
            <a:ext cx="629700" cy="629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5"/>
          <p:cNvCxnSpPr/>
          <p:nvPr/>
        </p:nvCxnSpPr>
        <p:spPr>
          <a:xfrm flipH="1" rot="10800000">
            <a:off x="4673450" y="2442300"/>
            <a:ext cx="258900" cy="25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5"/>
          <p:cNvCxnSpPr/>
          <p:nvPr/>
        </p:nvCxnSpPr>
        <p:spPr>
          <a:xfrm flipH="1" rot="10800000">
            <a:off x="7669050" y="540000"/>
            <a:ext cx="812700" cy="812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5"/>
          <p:cNvCxnSpPr/>
          <p:nvPr/>
        </p:nvCxnSpPr>
        <p:spPr>
          <a:xfrm flipH="1" rot="10800000">
            <a:off x="8424000" y="2573300"/>
            <a:ext cx="308100" cy="308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5"/>
          <p:cNvCxnSpPr/>
          <p:nvPr/>
        </p:nvCxnSpPr>
        <p:spPr>
          <a:xfrm flipH="1" rot="10800000">
            <a:off x="6068225" y="187500"/>
            <a:ext cx="384000" cy="384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" name="Google Shape;98;p5"/>
          <p:cNvCxnSpPr/>
          <p:nvPr/>
        </p:nvCxnSpPr>
        <p:spPr>
          <a:xfrm flipH="1" rot="10800000">
            <a:off x="900000" y="3092175"/>
            <a:ext cx="308100" cy="308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Google Shape;99;p5"/>
          <p:cNvCxnSpPr/>
          <p:nvPr/>
        </p:nvCxnSpPr>
        <p:spPr>
          <a:xfrm flipH="1" rot="10800000">
            <a:off x="2967875" y="1403250"/>
            <a:ext cx="129600" cy="129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" name="Google Shape;100;p5"/>
          <p:cNvCxnSpPr/>
          <p:nvPr/>
        </p:nvCxnSpPr>
        <p:spPr>
          <a:xfrm flipH="1" rot="10800000">
            <a:off x="707988" y="285450"/>
            <a:ext cx="384000" cy="384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 txBox="1"/>
          <p:nvPr>
            <p:ph type="title"/>
          </p:nvPr>
        </p:nvSpPr>
        <p:spPr>
          <a:xfrm>
            <a:off x="720000" y="540000"/>
            <a:ext cx="7704000" cy="4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03" name="Google Shape;103;p6"/>
          <p:cNvCxnSpPr/>
          <p:nvPr/>
        </p:nvCxnSpPr>
        <p:spPr>
          <a:xfrm flipH="1" rot="10800000">
            <a:off x="270300" y="713075"/>
            <a:ext cx="629700" cy="629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6"/>
          <p:cNvCxnSpPr/>
          <p:nvPr/>
        </p:nvCxnSpPr>
        <p:spPr>
          <a:xfrm flipH="1" rot="10800000">
            <a:off x="3836350" y="1586600"/>
            <a:ext cx="258900" cy="25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6"/>
          <p:cNvCxnSpPr/>
          <p:nvPr/>
        </p:nvCxnSpPr>
        <p:spPr>
          <a:xfrm flipH="1" rot="10800000">
            <a:off x="8628650" y="2061750"/>
            <a:ext cx="308100" cy="308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6"/>
          <p:cNvCxnSpPr/>
          <p:nvPr/>
        </p:nvCxnSpPr>
        <p:spPr>
          <a:xfrm flipH="1" rot="10800000">
            <a:off x="7193650" y="66575"/>
            <a:ext cx="384000" cy="384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6"/>
          <p:cNvCxnSpPr/>
          <p:nvPr/>
        </p:nvCxnSpPr>
        <p:spPr>
          <a:xfrm flipH="1" rot="10800000">
            <a:off x="44288" y="2499125"/>
            <a:ext cx="384000" cy="384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Google Shape;109;p7"/>
          <p:cNvCxnSpPr/>
          <p:nvPr/>
        </p:nvCxnSpPr>
        <p:spPr>
          <a:xfrm flipH="1" rot="10800000">
            <a:off x="506600" y="455850"/>
            <a:ext cx="949200" cy="548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7"/>
          <p:cNvCxnSpPr/>
          <p:nvPr/>
        </p:nvCxnSpPr>
        <p:spPr>
          <a:xfrm flipH="1" rot="10800000">
            <a:off x="201550" y="3429825"/>
            <a:ext cx="475500" cy="274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" name="Google Shape;111;p7"/>
          <p:cNvCxnSpPr/>
          <p:nvPr/>
        </p:nvCxnSpPr>
        <p:spPr>
          <a:xfrm flipH="1" rot="10800000">
            <a:off x="2903650" y="730350"/>
            <a:ext cx="475500" cy="274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7"/>
          <p:cNvCxnSpPr/>
          <p:nvPr/>
        </p:nvCxnSpPr>
        <p:spPr>
          <a:xfrm flipH="1" rot="10800000">
            <a:off x="5364538" y="362400"/>
            <a:ext cx="1272900" cy="735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7"/>
          <p:cNvCxnSpPr/>
          <p:nvPr/>
        </p:nvCxnSpPr>
        <p:spPr>
          <a:xfrm flipH="1" rot="10800000">
            <a:off x="8517975" y="2567775"/>
            <a:ext cx="785700" cy="473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7"/>
          <p:cNvCxnSpPr/>
          <p:nvPr/>
        </p:nvCxnSpPr>
        <p:spPr>
          <a:xfrm flipH="1" rot="10800000">
            <a:off x="3562475" y="3704325"/>
            <a:ext cx="475500" cy="274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7"/>
          <p:cNvCxnSpPr/>
          <p:nvPr/>
        </p:nvCxnSpPr>
        <p:spPr>
          <a:xfrm flipH="1" rot="10800000">
            <a:off x="6378550" y="2752575"/>
            <a:ext cx="180000" cy="10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7"/>
          <p:cNvCxnSpPr/>
          <p:nvPr/>
        </p:nvCxnSpPr>
        <p:spPr>
          <a:xfrm flipH="1" rot="10800000">
            <a:off x="8622825" y="352050"/>
            <a:ext cx="180000" cy="103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" name="Google Shape;117;p7"/>
          <p:cNvSpPr txBox="1"/>
          <p:nvPr>
            <p:ph idx="1" type="subTitle"/>
          </p:nvPr>
        </p:nvSpPr>
        <p:spPr>
          <a:xfrm>
            <a:off x="4574525" y="2571750"/>
            <a:ext cx="3852000" cy="20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" name="Google Shape;118;p7"/>
          <p:cNvSpPr txBox="1"/>
          <p:nvPr>
            <p:ph type="title"/>
          </p:nvPr>
        </p:nvSpPr>
        <p:spPr>
          <a:xfrm>
            <a:off x="4574525" y="1513950"/>
            <a:ext cx="3077100" cy="10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"/>
          <p:cNvSpPr txBox="1"/>
          <p:nvPr>
            <p:ph type="title"/>
          </p:nvPr>
        </p:nvSpPr>
        <p:spPr>
          <a:xfrm>
            <a:off x="720000" y="1432950"/>
            <a:ext cx="3852000" cy="22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121" name="Google Shape;121;p8"/>
          <p:cNvCxnSpPr/>
          <p:nvPr/>
        </p:nvCxnSpPr>
        <p:spPr>
          <a:xfrm flipH="1" rot="10800000">
            <a:off x="383850" y="3914550"/>
            <a:ext cx="782700" cy="609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8"/>
          <p:cNvCxnSpPr/>
          <p:nvPr/>
        </p:nvCxnSpPr>
        <p:spPr>
          <a:xfrm flipH="1" rot="10800000">
            <a:off x="2599975" y="371250"/>
            <a:ext cx="498300" cy="426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8"/>
          <p:cNvCxnSpPr/>
          <p:nvPr/>
        </p:nvCxnSpPr>
        <p:spPr>
          <a:xfrm flipH="1" rot="10800000">
            <a:off x="7416800" y="4117950"/>
            <a:ext cx="477900" cy="406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8"/>
          <p:cNvCxnSpPr/>
          <p:nvPr/>
        </p:nvCxnSpPr>
        <p:spPr>
          <a:xfrm flipH="1" rot="10800000">
            <a:off x="7993800" y="300300"/>
            <a:ext cx="860400" cy="823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" name="Google Shape;125;p8"/>
          <p:cNvCxnSpPr/>
          <p:nvPr/>
        </p:nvCxnSpPr>
        <p:spPr>
          <a:xfrm flipH="1" rot="10800000">
            <a:off x="450775" y="951000"/>
            <a:ext cx="203400" cy="172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Google Shape;127;p9"/>
          <p:cNvCxnSpPr/>
          <p:nvPr/>
        </p:nvCxnSpPr>
        <p:spPr>
          <a:xfrm flipH="1" rot="10800000">
            <a:off x="6488700" y="1822675"/>
            <a:ext cx="629700" cy="629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" name="Google Shape;128;p9"/>
          <p:cNvCxnSpPr/>
          <p:nvPr/>
        </p:nvCxnSpPr>
        <p:spPr>
          <a:xfrm flipH="1" rot="10800000">
            <a:off x="4337350" y="1060550"/>
            <a:ext cx="258900" cy="25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9"/>
          <p:cNvCxnSpPr/>
          <p:nvPr/>
        </p:nvCxnSpPr>
        <p:spPr>
          <a:xfrm flipH="1" rot="10800000">
            <a:off x="8424000" y="800300"/>
            <a:ext cx="308100" cy="308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9"/>
          <p:cNvCxnSpPr/>
          <p:nvPr/>
        </p:nvCxnSpPr>
        <p:spPr>
          <a:xfrm flipH="1" rot="10800000">
            <a:off x="8232000" y="3709950"/>
            <a:ext cx="384000" cy="384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9"/>
          <p:cNvCxnSpPr/>
          <p:nvPr/>
        </p:nvCxnSpPr>
        <p:spPr>
          <a:xfrm flipH="1" rot="10800000">
            <a:off x="899988" y="762350"/>
            <a:ext cx="384000" cy="384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9"/>
          <p:cNvCxnSpPr/>
          <p:nvPr/>
        </p:nvCxnSpPr>
        <p:spPr>
          <a:xfrm flipH="1" rot="10800000">
            <a:off x="1117063" y="4093950"/>
            <a:ext cx="384000" cy="384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9"/>
          <p:cNvCxnSpPr/>
          <p:nvPr/>
        </p:nvCxnSpPr>
        <p:spPr>
          <a:xfrm flipH="1" rot="10800000">
            <a:off x="5097175" y="3907850"/>
            <a:ext cx="258900" cy="25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" name="Google Shape;134;p9"/>
          <p:cNvSpPr txBox="1"/>
          <p:nvPr>
            <p:ph type="title"/>
          </p:nvPr>
        </p:nvSpPr>
        <p:spPr>
          <a:xfrm>
            <a:off x="720000" y="1816050"/>
            <a:ext cx="3852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" name="Google Shape;135;p9"/>
          <p:cNvSpPr txBox="1"/>
          <p:nvPr>
            <p:ph idx="1" type="subTitle"/>
          </p:nvPr>
        </p:nvSpPr>
        <p:spPr>
          <a:xfrm>
            <a:off x="720000" y="2567775"/>
            <a:ext cx="3013500" cy="14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Google Shape;137;p10"/>
          <p:cNvCxnSpPr/>
          <p:nvPr/>
        </p:nvCxnSpPr>
        <p:spPr>
          <a:xfrm flipH="1" rot="10800000">
            <a:off x="270300" y="713075"/>
            <a:ext cx="629700" cy="629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0"/>
          <p:cNvCxnSpPr/>
          <p:nvPr/>
        </p:nvCxnSpPr>
        <p:spPr>
          <a:xfrm flipH="1" rot="10800000">
            <a:off x="4529400" y="576250"/>
            <a:ext cx="258900" cy="25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10"/>
          <p:cNvCxnSpPr/>
          <p:nvPr/>
        </p:nvCxnSpPr>
        <p:spPr>
          <a:xfrm flipH="1" rot="10800000">
            <a:off x="8089950" y="3047050"/>
            <a:ext cx="308100" cy="308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10"/>
          <p:cNvCxnSpPr/>
          <p:nvPr/>
        </p:nvCxnSpPr>
        <p:spPr>
          <a:xfrm flipH="1" rot="10800000">
            <a:off x="7193650" y="66575"/>
            <a:ext cx="384000" cy="384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10"/>
          <p:cNvSpPr txBox="1"/>
          <p:nvPr>
            <p:ph idx="1" type="subTitle"/>
          </p:nvPr>
        </p:nvSpPr>
        <p:spPr>
          <a:xfrm>
            <a:off x="5626800" y="2470500"/>
            <a:ext cx="27972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0"/>
          <p:cNvSpPr txBox="1"/>
          <p:nvPr>
            <p:ph type="title"/>
          </p:nvPr>
        </p:nvSpPr>
        <p:spPr>
          <a:xfrm>
            <a:off x="5492400" y="1425725"/>
            <a:ext cx="2931600" cy="104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/>
        </p:txBody>
      </p:sp>
      <p:cxnSp>
        <p:nvCxnSpPr>
          <p:cNvPr id="143" name="Google Shape;143;p10"/>
          <p:cNvCxnSpPr/>
          <p:nvPr/>
        </p:nvCxnSpPr>
        <p:spPr>
          <a:xfrm flipH="1" rot="10800000">
            <a:off x="6488700" y="1822675"/>
            <a:ext cx="629700" cy="629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5258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mpact"/>
              <a:buNone/>
              <a:defRPr sz="2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260038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 SemiBold"/>
              <a:buChar char="●"/>
              <a:defRPr sz="1800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SemiBold"/>
              <a:buChar char="○"/>
              <a:defRPr sz="1600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Char char="■"/>
              <a:defRPr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Char char="●"/>
              <a:defRPr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Char char="○"/>
              <a:defRPr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Char char="■"/>
              <a:defRPr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Char char="●"/>
              <a:defRPr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Char char="○"/>
              <a:defRPr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SemiBold"/>
              <a:buChar char="■"/>
              <a:defRPr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>
            <a:off x="89025" y="3986400"/>
            <a:ext cx="19500" cy="1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8318625" y="100200"/>
            <a:ext cx="19500" cy="1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1"/>
          <p:cNvSpPr/>
          <p:nvPr/>
        </p:nvSpPr>
        <p:spPr>
          <a:xfrm>
            <a:off x="5651625" y="100200"/>
            <a:ext cx="19500" cy="1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1"/>
          <p:cNvGrpSpPr/>
          <p:nvPr/>
        </p:nvGrpSpPr>
        <p:grpSpPr>
          <a:xfrm>
            <a:off x="179675" y="108775"/>
            <a:ext cx="8920450" cy="4887725"/>
            <a:chOff x="179675" y="108775"/>
            <a:chExt cx="8920450" cy="4887725"/>
          </a:xfrm>
        </p:grpSpPr>
        <p:sp>
          <p:nvSpPr>
            <p:cNvPr id="12" name="Google Shape;12;p1"/>
            <p:cNvSpPr/>
            <p:nvPr/>
          </p:nvSpPr>
          <p:spPr>
            <a:xfrm>
              <a:off x="2375025" y="176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812325" y="377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7632825" y="1471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146425" y="4748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984625" y="7860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6261225" y="6336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3289425" y="1700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4441475" y="4448025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1046050" y="30617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5990950" y="240065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6489825" y="3148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7785225" y="33006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7937625" y="4672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6642225" y="4519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5346825" y="3224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9080625" y="2005200"/>
              <a:ext cx="19500" cy="19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393825" y="1090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4889625" y="1243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8623425" y="7860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8242425" y="6336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8775825" y="3910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8013825" y="2462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8394825" y="2614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8318625" y="49770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6108825" y="26910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5956425" y="1764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3594225" y="328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3746625" y="2526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3899025" y="3757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3441825" y="3910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3746625" y="41388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1536825" y="4672200"/>
              <a:ext cx="19500" cy="19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1326350" y="48317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1478750" y="4883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8336750" y="10979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7879550" y="42983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4298150" y="2240925"/>
              <a:ext cx="68700" cy="68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179675" y="28519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789275" y="39949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4218275" y="39949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5361275" y="49093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1475075" y="15565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3227675" y="18613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89475" y="33091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8485475" y="29281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5437475" y="11755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846675" y="46807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6428075" y="26233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3151475" y="10231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8942675" y="46045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9018875" y="23185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6732875" y="16327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342475" y="3373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3913475" y="108775"/>
              <a:ext cx="40800" cy="4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Relationship Id="rId4" Type="http://schemas.openxmlformats.org/officeDocument/2006/relationships/image" Target="../media/image11.jpg"/><Relationship Id="rId5" Type="http://schemas.openxmlformats.org/officeDocument/2006/relationships/image" Target="../media/image2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Relationship Id="rId4" Type="http://schemas.openxmlformats.org/officeDocument/2006/relationships/image" Target="../media/image14.jpg"/><Relationship Id="rId5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Relationship Id="rId4" Type="http://schemas.openxmlformats.org/officeDocument/2006/relationships/image" Target="../media/image6.jp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Relationship Id="rId4" Type="http://schemas.openxmlformats.org/officeDocument/2006/relationships/image" Target="../media/image6.jpg"/><Relationship Id="rId5" Type="http://schemas.openxmlformats.org/officeDocument/2006/relationships/image" Target="../media/image8.png"/><Relationship Id="rId6" Type="http://schemas.openxmlformats.org/officeDocument/2006/relationships/image" Target="../media/image1.png"/><Relationship Id="rId7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jpg"/><Relationship Id="rId4" Type="http://schemas.openxmlformats.org/officeDocument/2006/relationships/image" Target="../media/image15.jpg"/><Relationship Id="rId5" Type="http://schemas.openxmlformats.org/officeDocument/2006/relationships/image" Target="../media/image7.jpg"/><Relationship Id="rId6" Type="http://schemas.openxmlformats.org/officeDocument/2006/relationships/image" Target="../media/image2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jpg"/><Relationship Id="rId4" Type="http://schemas.openxmlformats.org/officeDocument/2006/relationships/image" Target="../media/image24.jpg"/><Relationship Id="rId5" Type="http://schemas.openxmlformats.org/officeDocument/2006/relationships/image" Target="../media/image17.jpg"/><Relationship Id="rId6" Type="http://schemas.openxmlformats.org/officeDocument/2006/relationships/image" Target="../media/image1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youtube.com/watch?v=JRXUpc31UFc" TargetMode="Externa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4"/>
          <p:cNvSpPr txBox="1"/>
          <p:nvPr/>
        </p:nvSpPr>
        <p:spPr>
          <a:xfrm>
            <a:off x="3072000" y="861075"/>
            <a:ext cx="30000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>
                <a:solidFill>
                  <a:srgbClr val="F3F3F3"/>
                </a:solidFill>
                <a:latin typeface="Nunito"/>
                <a:ea typeface="Nunito"/>
                <a:cs typeface="Nunito"/>
                <a:sym typeface="Nunito"/>
              </a:rPr>
              <a:t>Landmark Identification on Mars</a:t>
            </a:r>
            <a:endParaRPr sz="3400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3F3F3"/>
                </a:solidFill>
                <a:latin typeface="Nunito"/>
                <a:ea typeface="Nunito"/>
                <a:cs typeface="Nunito"/>
                <a:sym typeface="Nunito"/>
              </a:rPr>
              <a:t>Image Science and Analysis Group</a:t>
            </a:r>
            <a:endParaRPr sz="2400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2800" y="101250"/>
            <a:ext cx="2567850" cy="494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07200"/>
            <a:ext cx="761187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4650" y="97600"/>
            <a:ext cx="2582374" cy="494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650" y="58450"/>
            <a:ext cx="2759575" cy="5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7675" y="58450"/>
            <a:ext cx="2768050" cy="501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0" y="239050"/>
            <a:ext cx="76118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575" y="60375"/>
            <a:ext cx="6278400" cy="5022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7" name="Google Shape;417;p35"/>
          <p:cNvGrpSpPr/>
          <p:nvPr/>
        </p:nvGrpSpPr>
        <p:grpSpPr>
          <a:xfrm>
            <a:off x="279341" y="782102"/>
            <a:ext cx="645062" cy="642595"/>
            <a:chOff x="-461981" y="4399275"/>
            <a:chExt cx="483700" cy="481850"/>
          </a:xfrm>
        </p:grpSpPr>
        <p:sp>
          <p:nvSpPr>
            <p:cNvPr id="418" name="Google Shape;418;p35"/>
            <p:cNvSpPr/>
            <p:nvPr/>
          </p:nvSpPr>
          <p:spPr>
            <a:xfrm>
              <a:off x="-368106" y="4642900"/>
              <a:ext cx="145300" cy="144100"/>
            </a:xfrm>
            <a:custGeom>
              <a:rect b="b" l="l" r="r" t="t"/>
              <a:pathLst>
                <a:path extrusionOk="0" h="5764" w="5812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-222831" y="4763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20" name="Google Shape;420;p35"/>
            <p:cNvSpPr/>
            <p:nvPr/>
          </p:nvSpPr>
          <p:spPr>
            <a:xfrm>
              <a:off x="-91306" y="4399275"/>
              <a:ext cx="113025" cy="112125"/>
            </a:xfrm>
            <a:custGeom>
              <a:rect b="b" l="l" r="r" t="t"/>
              <a:pathLst>
                <a:path extrusionOk="0" h="4485" w="4521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21" name="Google Shape;421;p35"/>
            <p:cNvSpPr/>
            <p:nvPr/>
          </p:nvSpPr>
          <p:spPr>
            <a:xfrm>
              <a:off x="-198881" y="4531175"/>
              <a:ext cx="91400" cy="84350"/>
            </a:xfrm>
            <a:custGeom>
              <a:rect b="b" l="l" r="r" t="t"/>
              <a:pathLst>
                <a:path extrusionOk="0" h="3374" w="3656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22" name="Google Shape;422;p35"/>
            <p:cNvSpPr/>
            <p:nvPr/>
          </p:nvSpPr>
          <p:spPr>
            <a:xfrm>
              <a:off x="-329806" y="4411100"/>
              <a:ext cx="338650" cy="338725"/>
            </a:xfrm>
            <a:custGeom>
              <a:rect b="b" l="l" r="r" t="t"/>
              <a:pathLst>
                <a:path extrusionOk="0" h="13549" w="13546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23" name="Google Shape;423;p35"/>
            <p:cNvSpPr/>
            <p:nvPr/>
          </p:nvSpPr>
          <p:spPr>
            <a:xfrm>
              <a:off x="-230356" y="4740450"/>
              <a:ext cx="108950" cy="111250"/>
            </a:xfrm>
            <a:custGeom>
              <a:rect b="b" l="l" r="r" t="t"/>
              <a:pathLst>
                <a:path extrusionOk="0" h="4450" w="4358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24" name="Google Shape;424;p35"/>
            <p:cNvSpPr/>
            <p:nvPr/>
          </p:nvSpPr>
          <p:spPr>
            <a:xfrm>
              <a:off x="-433531" y="4539825"/>
              <a:ext cx="114150" cy="109800"/>
            </a:xfrm>
            <a:custGeom>
              <a:rect b="b" l="l" r="r" t="t"/>
              <a:pathLst>
                <a:path extrusionOk="0" h="4392" w="4566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25" name="Google Shape;425;p35"/>
            <p:cNvSpPr/>
            <p:nvPr/>
          </p:nvSpPr>
          <p:spPr>
            <a:xfrm>
              <a:off x="-461981" y="4711550"/>
              <a:ext cx="170825" cy="169575"/>
            </a:xfrm>
            <a:custGeom>
              <a:rect b="b" l="l" r="r" t="t"/>
              <a:pathLst>
                <a:path extrusionOk="0" h="6783" w="6833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426" name="Google Shape;426;p35"/>
          <p:cNvGrpSpPr/>
          <p:nvPr/>
        </p:nvGrpSpPr>
        <p:grpSpPr>
          <a:xfrm>
            <a:off x="7845919" y="3141993"/>
            <a:ext cx="646063" cy="642562"/>
            <a:chOff x="897328" y="3183133"/>
            <a:chExt cx="484450" cy="481825"/>
          </a:xfrm>
        </p:grpSpPr>
        <p:sp>
          <p:nvSpPr>
            <p:cNvPr id="427" name="Google Shape;427;p35"/>
            <p:cNvSpPr/>
            <p:nvPr/>
          </p:nvSpPr>
          <p:spPr>
            <a:xfrm>
              <a:off x="1122478" y="3268033"/>
              <a:ext cx="143825" cy="140600"/>
            </a:xfrm>
            <a:custGeom>
              <a:rect b="b" l="l" r="r" t="t"/>
              <a:pathLst>
                <a:path extrusionOk="0" h="5624" w="5753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28" name="Google Shape;428;p35"/>
            <p:cNvSpPr/>
            <p:nvPr/>
          </p:nvSpPr>
          <p:spPr>
            <a:xfrm>
              <a:off x="1235403" y="3380958"/>
              <a:ext cx="146375" cy="140600"/>
            </a:xfrm>
            <a:custGeom>
              <a:rect b="b" l="l" r="r" t="t"/>
              <a:pathLst>
                <a:path extrusionOk="0" h="5624" w="5855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29" name="Google Shape;429;p35"/>
            <p:cNvSpPr/>
            <p:nvPr/>
          </p:nvSpPr>
          <p:spPr>
            <a:xfrm>
              <a:off x="897328" y="3183133"/>
              <a:ext cx="406450" cy="481825"/>
            </a:xfrm>
            <a:custGeom>
              <a:rect b="b" l="l" r="r" t="t"/>
              <a:pathLst>
                <a:path extrusionOk="0" h="19273" w="16258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38" y="10025"/>
            <a:ext cx="9108326" cy="5123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250" y="350225"/>
            <a:ext cx="1473300" cy="1473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36" name="Google Shape;43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625" y="1982079"/>
            <a:ext cx="306000" cy="30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912" y="2370306"/>
            <a:ext cx="201425" cy="201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5913" y="2653975"/>
            <a:ext cx="201425" cy="20142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36"/>
          <p:cNvSpPr txBox="1"/>
          <p:nvPr/>
        </p:nvSpPr>
        <p:spPr>
          <a:xfrm>
            <a:off x="669625" y="2056550"/>
            <a:ext cx="1705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github.com/alvaromendizabal</a:t>
            </a:r>
            <a:endParaRPr sz="6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440" name="Google Shape;440;p36"/>
          <p:cNvSpPr txBox="1"/>
          <p:nvPr/>
        </p:nvSpPr>
        <p:spPr>
          <a:xfrm>
            <a:off x="669625" y="2340225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l</a:t>
            </a:r>
            <a:r>
              <a:rPr b="1" lang="en-GB" sz="7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inkedin.com/in/alvaro-mendizabal/</a:t>
            </a:r>
            <a:endParaRPr sz="6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441" name="Google Shape;441;p36"/>
          <p:cNvSpPr txBox="1"/>
          <p:nvPr/>
        </p:nvSpPr>
        <p:spPr>
          <a:xfrm>
            <a:off x="669625" y="2623888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alv.mendizabal@gmail.com</a:t>
            </a:r>
            <a:endParaRPr sz="6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5"/>
          <p:cNvSpPr txBox="1"/>
          <p:nvPr/>
        </p:nvSpPr>
        <p:spPr>
          <a:xfrm>
            <a:off x="4472300" y="7660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325" name="Google Shape;3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38" y="10025"/>
            <a:ext cx="9108326" cy="5123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250" y="350225"/>
            <a:ext cx="1473300" cy="1473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7" name="Google Shape;32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913" y="2653975"/>
            <a:ext cx="201425" cy="20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912" y="2370306"/>
            <a:ext cx="201425" cy="201444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5"/>
          <p:cNvSpPr txBox="1"/>
          <p:nvPr/>
        </p:nvSpPr>
        <p:spPr>
          <a:xfrm>
            <a:off x="7334013" y="4717950"/>
            <a:ext cx="228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Alvaro Mendizabal</a:t>
            </a:r>
            <a:r>
              <a:rPr lang="en-GB">
                <a:solidFill>
                  <a:schemeClr val="accen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</a:t>
            </a:r>
            <a:endParaRPr sz="900">
              <a:solidFill>
                <a:schemeClr val="accen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pic>
        <p:nvPicPr>
          <p:cNvPr id="330" name="Google Shape;330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3625" y="1982079"/>
            <a:ext cx="306000" cy="305983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5"/>
          <p:cNvSpPr txBox="1"/>
          <p:nvPr/>
        </p:nvSpPr>
        <p:spPr>
          <a:xfrm>
            <a:off x="258475" y="-1615550"/>
            <a:ext cx="62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332" name="Google Shape;332;p25"/>
          <p:cNvSpPr txBox="1"/>
          <p:nvPr/>
        </p:nvSpPr>
        <p:spPr>
          <a:xfrm>
            <a:off x="617325" y="2620675"/>
            <a:ext cx="1364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alv.mendizabal@gmail.com</a:t>
            </a:r>
            <a:endParaRPr sz="6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333" name="Google Shape;333;p25"/>
          <p:cNvSpPr txBox="1"/>
          <p:nvPr/>
        </p:nvSpPr>
        <p:spPr>
          <a:xfrm>
            <a:off x="1937125" y="1357050"/>
            <a:ext cx="62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334" name="Google Shape;334;p25"/>
          <p:cNvSpPr txBox="1"/>
          <p:nvPr/>
        </p:nvSpPr>
        <p:spPr>
          <a:xfrm>
            <a:off x="617325" y="2340225"/>
            <a:ext cx="1764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linkedin.com/in/a</a:t>
            </a:r>
            <a:r>
              <a:rPr b="1" lang="en-GB" sz="7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lvaro-mendizabal/</a:t>
            </a:r>
            <a:endParaRPr sz="6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335" name="Google Shape;335;p25"/>
          <p:cNvSpPr txBox="1"/>
          <p:nvPr/>
        </p:nvSpPr>
        <p:spPr>
          <a:xfrm>
            <a:off x="617325" y="2059775"/>
            <a:ext cx="1729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github.com/alvaromendizabal</a:t>
            </a:r>
            <a:endParaRPr sz="6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1150" y="-36525"/>
            <a:ext cx="9915773" cy="522384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6"/>
          <p:cNvSpPr txBox="1"/>
          <p:nvPr/>
        </p:nvSpPr>
        <p:spPr>
          <a:xfrm>
            <a:off x="111075" y="298500"/>
            <a:ext cx="30000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>
                <a:solidFill>
                  <a:srgbClr val="F3F3F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Data</a:t>
            </a:r>
            <a:endParaRPr sz="3400">
              <a:solidFill>
                <a:srgbClr val="F3F3F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3F3F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64,947 Images</a:t>
            </a:r>
            <a:endParaRPr sz="1800">
              <a:solidFill>
                <a:srgbClr val="F3F3F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3F3F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HiRISE on Mars Reconnaissance Orbiter</a:t>
            </a:r>
            <a:endParaRPr sz="1800">
              <a:solidFill>
                <a:srgbClr val="F3F3F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3F3F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8 Classes</a:t>
            </a:r>
            <a:endParaRPr sz="1800">
              <a:solidFill>
                <a:srgbClr val="F3F3F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050" y="30950"/>
            <a:ext cx="2736364" cy="205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8550" y="30950"/>
            <a:ext cx="2946125" cy="2123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750" y="2459900"/>
            <a:ext cx="2946126" cy="22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8350" y="2490875"/>
            <a:ext cx="3249418" cy="2123776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7"/>
          <p:cNvSpPr txBox="1"/>
          <p:nvPr/>
        </p:nvSpPr>
        <p:spPr>
          <a:xfrm>
            <a:off x="110375" y="19982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3F3F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dark dune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351" name="Google Shape;351;p27"/>
          <p:cNvSpPr txBox="1"/>
          <p:nvPr/>
        </p:nvSpPr>
        <p:spPr>
          <a:xfrm>
            <a:off x="5288538" y="20832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3F3F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bright dune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352" name="Google Shape;352;p27"/>
          <p:cNvSpPr txBox="1"/>
          <p:nvPr/>
        </p:nvSpPr>
        <p:spPr>
          <a:xfrm>
            <a:off x="155425" y="4681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3F3F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slope streak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353" name="Google Shape;353;p27"/>
          <p:cNvSpPr txBox="1"/>
          <p:nvPr/>
        </p:nvSpPr>
        <p:spPr>
          <a:xfrm>
            <a:off x="5288550" y="4614638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3F3F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crater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800" y="142826"/>
            <a:ext cx="2848952" cy="213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2150" y="113054"/>
            <a:ext cx="2771348" cy="207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075" y="2758263"/>
            <a:ext cx="3116283" cy="207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6427" y="2674537"/>
            <a:ext cx="2702800" cy="2162276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8"/>
          <p:cNvSpPr txBox="1"/>
          <p:nvPr/>
        </p:nvSpPr>
        <p:spPr>
          <a:xfrm>
            <a:off x="623825" y="22795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3F3F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swiss cheese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363" name="Google Shape;363;p28"/>
          <p:cNvSpPr txBox="1"/>
          <p:nvPr/>
        </p:nvSpPr>
        <p:spPr>
          <a:xfrm>
            <a:off x="5297825" y="21916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3F3F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spiders</a:t>
            </a:r>
            <a:endParaRPr/>
          </a:p>
        </p:txBody>
      </p:sp>
      <p:sp>
        <p:nvSpPr>
          <p:cNvPr id="364" name="Google Shape;364;p28"/>
          <p:cNvSpPr txBox="1"/>
          <p:nvPr/>
        </p:nvSpPr>
        <p:spPr>
          <a:xfrm>
            <a:off x="686075" y="47583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3F3F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impact ejecta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365" name="Google Shape;365;p28"/>
          <p:cNvSpPr txBox="1"/>
          <p:nvPr/>
        </p:nvSpPr>
        <p:spPr>
          <a:xfrm>
            <a:off x="5412150" y="47583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3F3F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other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9"/>
          <p:cNvSpPr/>
          <p:nvPr/>
        </p:nvSpPr>
        <p:spPr>
          <a:xfrm>
            <a:off x="3330659" y="3911667"/>
            <a:ext cx="0" cy="1670"/>
          </a:xfrm>
          <a:custGeom>
            <a:rect b="b" l="l" r="r" t="t"/>
            <a:pathLst>
              <a:path extrusionOk="0" h="21" w="0">
                <a:moveTo>
                  <a:pt x="0" y="21"/>
                </a:moveTo>
                <a:lnTo>
                  <a:pt x="0" y="0"/>
                </a:lnTo>
                <a:lnTo>
                  <a:pt x="0" y="0"/>
                </a:lnTo>
                <a:lnTo>
                  <a:pt x="0" y="21"/>
                </a:lnTo>
                <a:close/>
              </a:path>
            </a:pathLst>
          </a:custGeom>
          <a:solidFill>
            <a:srgbClr val="661A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9"/>
          <p:cNvSpPr/>
          <p:nvPr/>
        </p:nvSpPr>
        <p:spPr>
          <a:xfrm>
            <a:off x="8219029" y="3901884"/>
            <a:ext cx="80" cy="80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661A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9"/>
          <p:cNvSpPr/>
          <p:nvPr/>
        </p:nvSpPr>
        <p:spPr>
          <a:xfrm>
            <a:off x="8222290" y="3905145"/>
            <a:ext cx="1670" cy="1750"/>
          </a:xfrm>
          <a:custGeom>
            <a:rect b="b" l="l" r="r" t="t"/>
            <a:pathLst>
              <a:path extrusionOk="0" h="22" w="21">
                <a:moveTo>
                  <a:pt x="0" y="1"/>
                </a:moveTo>
                <a:lnTo>
                  <a:pt x="21" y="21"/>
                </a:lnTo>
                <a:lnTo>
                  <a:pt x="21" y="21"/>
                </a:lnTo>
                <a:lnTo>
                  <a:pt x="21" y="21"/>
                </a:lnTo>
                <a:lnTo>
                  <a:pt x="0" y="1"/>
                </a:lnTo>
                <a:close/>
              </a:path>
            </a:pathLst>
          </a:custGeom>
          <a:solidFill>
            <a:srgbClr val="661A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9"/>
          <p:cNvSpPr/>
          <p:nvPr/>
        </p:nvSpPr>
        <p:spPr>
          <a:xfrm>
            <a:off x="8219029" y="3900294"/>
            <a:ext cx="80" cy="1670"/>
          </a:xfrm>
          <a:custGeom>
            <a:rect b="b" l="l" r="r" t="t"/>
            <a:pathLst>
              <a:path extrusionOk="0" h="21" w="1">
                <a:moveTo>
                  <a:pt x="0" y="21"/>
                </a:moveTo>
                <a:lnTo>
                  <a:pt x="0" y="1"/>
                </a:lnTo>
                <a:lnTo>
                  <a:pt x="0" y="21"/>
                </a:lnTo>
                <a:close/>
              </a:path>
            </a:pathLst>
          </a:custGeom>
          <a:solidFill>
            <a:srgbClr val="661A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9"/>
          <p:cNvSpPr/>
          <p:nvPr/>
        </p:nvSpPr>
        <p:spPr>
          <a:xfrm>
            <a:off x="8220620" y="3903555"/>
            <a:ext cx="1750" cy="1670"/>
          </a:xfrm>
          <a:custGeom>
            <a:rect b="b" l="l" r="r" t="t"/>
            <a:pathLst>
              <a:path extrusionOk="0" h="21" w="22">
                <a:moveTo>
                  <a:pt x="1" y="0"/>
                </a:moveTo>
                <a:lnTo>
                  <a:pt x="21" y="21"/>
                </a:lnTo>
                <a:lnTo>
                  <a:pt x="21" y="0"/>
                </a:lnTo>
                <a:close/>
              </a:path>
            </a:pathLst>
          </a:custGeom>
          <a:solidFill>
            <a:srgbClr val="661A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9"/>
          <p:cNvSpPr/>
          <p:nvPr/>
        </p:nvSpPr>
        <p:spPr>
          <a:xfrm>
            <a:off x="8227141" y="3909997"/>
            <a:ext cx="6522" cy="6601"/>
          </a:xfrm>
          <a:custGeom>
            <a:rect b="b" l="l" r="r" t="t"/>
            <a:pathLst>
              <a:path extrusionOk="0" h="83" w="82">
                <a:moveTo>
                  <a:pt x="82" y="82"/>
                </a:moveTo>
                <a:lnTo>
                  <a:pt x="41" y="42"/>
                </a:lnTo>
                <a:lnTo>
                  <a:pt x="0" y="1"/>
                </a:lnTo>
                <a:lnTo>
                  <a:pt x="41" y="42"/>
                </a:lnTo>
                <a:lnTo>
                  <a:pt x="82" y="82"/>
                </a:lnTo>
                <a:close/>
              </a:path>
            </a:pathLst>
          </a:custGeom>
          <a:solidFill>
            <a:srgbClr val="661A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9"/>
          <p:cNvSpPr/>
          <p:nvPr/>
        </p:nvSpPr>
        <p:spPr>
          <a:xfrm>
            <a:off x="8223880" y="3906816"/>
            <a:ext cx="1670" cy="1670"/>
          </a:xfrm>
          <a:custGeom>
            <a:rect b="b" l="l" r="r" t="t"/>
            <a:pathLst>
              <a:path extrusionOk="0" h="21" w="21">
                <a:moveTo>
                  <a:pt x="21" y="20"/>
                </a:moveTo>
                <a:lnTo>
                  <a:pt x="1" y="0"/>
                </a:lnTo>
                <a:lnTo>
                  <a:pt x="21" y="20"/>
                </a:lnTo>
                <a:close/>
              </a:path>
            </a:pathLst>
          </a:custGeom>
          <a:solidFill>
            <a:srgbClr val="661A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9"/>
          <p:cNvSpPr/>
          <p:nvPr/>
        </p:nvSpPr>
        <p:spPr>
          <a:xfrm>
            <a:off x="8240105" y="3922961"/>
            <a:ext cx="6522" cy="4931"/>
          </a:xfrm>
          <a:custGeom>
            <a:rect b="b" l="l" r="r" t="t"/>
            <a:pathLst>
              <a:path extrusionOk="0" h="62" w="82">
                <a:moveTo>
                  <a:pt x="0" y="1"/>
                </a:moveTo>
                <a:lnTo>
                  <a:pt x="41" y="41"/>
                </a:lnTo>
                <a:lnTo>
                  <a:pt x="82" y="62"/>
                </a:lnTo>
                <a:lnTo>
                  <a:pt x="41" y="21"/>
                </a:lnTo>
                <a:lnTo>
                  <a:pt x="0" y="1"/>
                </a:lnTo>
                <a:close/>
              </a:path>
            </a:pathLst>
          </a:custGeom>
          <a:solidFill>
            <a:srgbClr val="661A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7" y="0"/>
            <a:ext cx="91304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0"/>
          <p:cNvSpPr txBox="1"/>
          <p:nvPr>
            <p:ph type="title"/>
          </p:nvPr>
        </p:nvSpPr>
        <p:spPr>
          <a:xfrm>
            <a:off x="900000" y="990000"/>
            <a:ext cx="73440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0"/>
          <p:cNvSpPr txBox="1"/>
          <p:nvPr>
            <p:ph idx="1" type="subTitle"/>
          </p:nvPr>
        </p:nvSpPr>
        <p:spPr>
          <a:xfrm>
            <a:off x="900000" y="2953500"/>
            <a:ext cx="7344000" cy="7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5" name="Google Shape;3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75" y="237500"/>
            <a:ext cx="8821673" cy="46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1"/>
          <p:cNvSpPr txBox="1"/>
          <p:nvPr>
            <p:ph idx="1" type="subTitle"/>
          </p:nvPr>
        </p:nvSpPr>
        <p:spPr>
          <a:xfrm>
            <a:off x="1434650" y="820125"/>
            <a:ext cx="6055500" cy="7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900">
              <a:solidFill>
                <a:srgbClr val="F3F3F3"/>
              </a:solidFill>
            </a:endParaRPr>
          </a:p>
        </p:txBody>
      </p:sp>
      <p:pic>
        <p:nvPicPr>
          <p:cNvPr id="391" name="Google Shape;3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796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1"/>
          <p:cNvSpPr txBox="1"/>
          <p:nvPr/>
        </p:nvSpPr>
        <p:spPr>
          <a:xfrm>
            <a:off x="2387600" y="545850"/>
            <a:ext cx="43044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900">
                <a:solidFill>
                  <a:srgbClr val="F3F3F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91.4% Accuracy</a:t>
            </a:r>
            <a:endParaRPr sz="6900">
              <a:solidFill>
                <a:srgbClr val="F3F3F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2" title="streamlit app landmark classification on mar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88" y="-20725"/>
            <a:ext cx="9103625" cy="518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pace Dune Newsletter by Slidesgo">
  <a:themeElements>
    <a:clrScheme name="Simple Light">
      <a:dk1>
        <a:srgbClr val="160202"/>
      </a:dk1>
      <a:lt1>
        <a:srgbClr val="FFFFFF"/>
      </a:lt1>
      <a:dk2>
        <a:srgbClr val="F8D79A"/>
      </a:dk2>
      <a:lt2>
        <a:srgbClr val="CEA15F"/>
      </a:lt2>
      <a:accent1>
        <a:srgbClr val="B97B38"/>
      </a:accent1>
      <a:accent2>
        <a:srgbClr val="8A500B"/>
      </a:accent2>
      <a:accent3>
        <a:srgbClr val="693820"/>
      </a:accent3>
      <a:accent4>
        <a:srgbClr val="502900"/>
      </a:accent4>
      <a:accent5>
        <a:srgbClr val="B97B38"/>
      </a:accent5>
      <a:accent6>
        <a:srgbClr val="CEA15F"/>
      </a:accent6>
      <a:hlink>
        <a:srgbClr val="F8D79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